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Italic.fntdata"/><Relationship Id="rId6" Type="http://schemas.openxmlformats.org/officeDocument/2006/relationships/slide" Target="slides/slide1.xml"/><Relationship Id="rId18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cf7056d6a3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cf7056d6a3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f7056d6a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f7056d6a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f7056d6a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f7056d6a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f7056d6a3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f7056d6a3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f7056d6a3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cf7056d6a3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f7056d6a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f7056d6a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f7056d6a3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f7056d6a3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f7056d6a3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f7056d6a3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cf7056d6a3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cf7056d6a3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PokeRL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MDST WN2021 Project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833775" y="8358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Best of 3 (Best of 1000)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Team Solo Pokemon 1 - 2 Elite 4 (596 - 404)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Elite 4  2 - 1  Team Virn (344 - 656)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Team Solo Pokemon 1 - 2 Team Virn (451 - 549)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Want to battle against any of these bots? Contact Neel on Slack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3625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Background: Pokemon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024550"/>
            <a:ext cx="7505700" cy="26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Pokemon </a:t>
            </a:r>
            <a:r>
              <a:rPr lang="en"/>
              <a:t>is a turn based video game where players send out their Pokemon to battle against the opponents Pokemon one at a time. More generally, it is a 2-player turn based game where each player does not know all the information about their opponent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Our project attempts to find an optimal battle strategy for the game utilizing </a:t>
            </a:r>
            <a:r>
              <a:rPr b="1" lang="en"/>
              <a:t>heuristics</a:t>
            </a:r>
            <a:r>
              <a:rPr b="1" lang="en"/>
              <a:t> </a:t>
            </a:r>
            <a:r>
              <a:rPr lang="en"/>
              <a:t>and r</a:t>
            </a:r>
            <a:r>
              <a:rPr b="1" lang="en"/>
              <a:t>einforcement learning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used </a:t>
            </a:r>
            <a:r>
              <a:rPr b="1" lang="en"/>
              <a:t>Pokemon </a:t>
            </a:r>
            <a:r>
              <a:rPr b="1" lang="en"/>
              <a:t>Showdown</a:t>
            </a:r>
            <a:r>
              <a:rPr b="1" lang="en"/>
              <a:t> </a:t>
            </a:r>
            <a:r>
              <a:rPr lang="en"/>
              <a:t>to simulate out battles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3850" y="2742250"/>
            <a:ext cx="3517402" cy="1978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6466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Group: Greedy Bot</a:t>
            </a:r>
            <a:endParaRPr/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19150" y="13477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Greedy Bot was a bot which greedily chose the highest damage move based on typing and move base power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Many groups used it as a baseline to evaluate their bots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VIRN - Heuristic-Based Pokemon Bot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895350" y="1394600"/>
            <a:ext cx="7505700" cy="32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Main Strategy: Based on opponent’s active Pokemon, calculate the most damaging move available among entire party.</a:t>
            </a:r>
            <a:endParaRPr sz="1700"/>
          </a:p>
          <a:p>
            <a:pPr indent="-32035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If our active Pokemon has best move -&gt; attack</a:t>
            </a:r>
            <a:endParaRPr sz="1700"/>
          </a:p>
          <a:p>
            <a:pPr indent="-32035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700"/>
              <a:t>If move is super-effective, try to Dynamax</a:t>
            </a:r>
            <a:endParaRPr sz="1700"/>
          </a:p>
          <a:p>
            <a:pPr indent="-32035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If a Pokemon on bench has best move -&gt; switch to that Pokemon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Best Move determined by:</a:t>
            </a:r>
            <a:endParaRPr sz="1700"/>
          </a:p>
          <a:p>
            <a:pPr indent="-32035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Move damage</a:t>
            </a:r>
            <a:endParaRPr sz="1700"/>
          </a:p>
          <a:p>
            <a:pPr indent="-32035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Type relations</a:t>
            </a:r>
            <a:endParaRPr sz="1700"/>
          </a:p>
          <a:p>
            <a:pPr indent="-32035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STAB (Same-Type Attack Bonus)</a:t>
            </a:r>
            <a:endParaRPr sz="1700"/>
          </a:p>
          <a:p>
            <a:pPr indent="-32035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Weather effects 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Overall </a:t>
            </a:r>
            <a:r>
              <a:rPr lang="en" sz="1700"/>
              <a:t>Win Rate</a:t>
            </a:r>
            <a:r>
              <a:rPr lang="en" sz="1700"/>
              <a:t>: 75% vs Default Greedy Algorithm Bot</a:t>
            </a:r>
            <a:endParaRPr sz="1700"/>
          </a:p>
        </p:txBody>
      </p:sp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4250" y="128700"/>
            <a:ext cx="1353550" cy="135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656" y="208313"/>
            <a:ext cx="856284" cy="83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95150" y="2872525"/>
            <a:ext cx="2075125" cy="207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99625" y="2782698"/>
            <a:ext cx="1766925" cy="2051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Solo Pokemon</a:t>
            </a:r>
            <a:endParaRPr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819150" y="1529675"/>
            <a:ext cx="7505700" cy="32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logic works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arenR"/>
            </a:pPr>
            <a:r>
              <a:rPr lang="en"/>
              <a:t>Choose the best move without switching/dynamax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arenR"/>
            </a:pPr>
            <a:r>
              <a:rPr lang="en"/>
              <a:t>Switching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arenR"/>
            </a:pPr>
            <a:r>
              <a:rPr lang="en"/>
              <a:t>Dynamax</a:t>
            </a:r>
            <a:endParaRPr/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1697" y="658900"/>
            <a:ext cx="2449375" cy="367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7"/>
          <p:cNvSpPr/>
          <p:nvPr/>
        </p:nvSpPr>
        <p:spPr>
          <a:xfrm>
            <a:off x="5876775" y="2678025"/>
            <a:ext cx="2603700" cy="1285800"/>
          </a:xfrm>
          <a:prstGeom prst="rect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" name="Google Shape;161;p17"/>
          <p:cNvCxnSpPr/>
          <p:nvPr/>
        </p:nvCxnSpPr>
        <p:spPr>
          <a:xfrm flipH="1">
            <a:off x="5047825" y="2964950"/>
            <a:ext cx="850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17"/>
          <p:cNvSpPr txBox="1"/>
          <p:nvPr/>
        </p:nvSpPr>
        <p:spPr>
          <a:xfrm>
            <a:off x="4442125" y="2770100"/>
            <a:ext cx="68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moves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Solo Pokemon</a:t>
            </a:r>
            <a:endParaRPr/>
          </a:p>
        </p:txBody>
      </p:sp>
      <p:sp>
        <p:nvSpPr>
          <p:cNvPr id="168" name="Google Shape;168;p18"/>
          <p:cNvSpPr txBox="1"/>
          <p:nvPr>
            <p:ph idx="1" type="body"/>
          </p:nvPr>
        </p:nvSpPr>
        <p:spPr>
          <a:xfrm>
            <a:off x="819150" y="1574275"/>
            <a:ext cx="7505700" cy="32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move is determined by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move damage, types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Accuracy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secondary status (toxic, sleep, etc.)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Switching is determined by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type advantages/disadvantages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One or Two turn kill probability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base_speed of opponent and active pokemon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Type advantages/disadvantages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basic attack - (defense + current hp) or basic special attack - (special defense + current hp)</a:t>
            </a: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7575" y="1599775"/>
            <a:ext cx="3637200" cy="204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Solo Pokemon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819150" y="1676250"/>
            <a:ext cx="7505700" cy="27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Dynamax determined by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alive pokemon in the team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basic stats of the active pokemon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Types advantage/disadvantage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Outcome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75% win rate against test Greedy bot</a:t>
            </a:r>
            <a:endParaRPr/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7725" y="1979000"/>
            <a:ext cx="4572000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684075" y="4242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Elite4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624650" y="1098775"/>
            <a:ext cx="7505700" cy="3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Reinforcement Learning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Determining State Vector</a:t>
            </a:r>
            <a:endParaRPr/>
          </a:p>
          <a:p>
            <a:pPr indent="-29169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074"/>
              <a:t>Our + </a:t>
            </a:r>
            <a:r>
              <a:rPr lang="en" sz="1074"/>
              <a:t>Opponents</a:t>
            </a:r>
            <a:r>
              <a:rPr lang="en" sz="1074"/>
              <a:t> Type</a:t>
            </a:r>
            <a:endParaRPr sz="1074"/>
          </a:p>
          <a:p>
            <a:pPr indent="-29169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074"/>
              <a:t>Move Damage  &amp; Multiplier</a:t>
            </a:r>
            <a:endParaRPr sz="1074"/>
          </a:p>
          <a:p>
            <a:pPr indent="-29169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074"/>
              <a:t>Status</a:t>
            </a:r>
            <a:endParaRPr sz="1074"/>
          </a:p>
          <a:p>
            <a:pPr indent="-29169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074"/>
              <a:t>Dynamax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Computing Reward</a:t>
            </a:r>
            <a:endParaRPr/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Fainted = 1, HP = 5, Victory = 30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Other Factors</a:t>
            </a:r>
            <a:endParaRPr/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Learning Rate, Shape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NN (21-32-48-48-32-22), </a:t>
            </a:r>
            <a:r>
              <a:rPr lang="en"/>
              <a:t>6,934 weights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~65% Win rate vs Greedy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</a:t>
            </a:r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7997" y="764650"/>
            <a:ext cx="3835025" cy="350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Elite4 con’t</a:t>
            </a:r>
            <a:endParaRPr/>
          </a:p>
        </p:txBody>
      </p:sp>
      <p:sp>
        <p:nvSpPr>
          <p:cNvPr id="189" name="Google Shape;189;p21"/>
          <p:cNvSpPr txBox="1"/>
          <p:nvPr>
            <p:ph idx="1" type="body"/>
          </p:nvPr>
        </p:nvSpPr>
        <p:spPr>
          <a:xfrm>
            <a:off x="819150" y="1510675"/>
            <a:ext cx="7505700" cy="32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procedure - Inspired by AlphaGo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Pre-training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Train against Greedy bot until win rate of 55-60%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Self play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Train against itself for thousands of games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Evaluation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Play against original model 400 games, if wins at least 55% save as new model, else: discard and start over at Self play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After ~15 hours, improved on itself twice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This “improved” model beats greedy ~65%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Closing thoughts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Trained on personal pc’s and Google Colab. Tried GPU training, but Colab has been unreliable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Self Play training worked but extremely time consuming and computationally intensive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NN </a:t>
            </a:r>
            <a:r>
              <a:rPr lang="en"/>
              <a:t>architecture</a:t>
            </a:r>
            <a:r>
              <a:rPr lang="en"/>
              <a:t> was very simple, more sophisticated architecture may be needed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